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9" r:id="rId3"/>
    <p:sldId id="256" r:id="rId4"/>
    <p:sldId id="257" r:id="rId5"/>
    <p:sldId id="260" r:id="rId6"/>
    <p:sldId id="258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2A919-3BF0-4F57-90B1-61439B378638}" type="datetimeFigureOut">
              <a:rPr lang="lt-LT" smtClean="0"/>
              <a:t>2016.05.20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0321-DD40-4B0A-AC54-388ECC817AB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2887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2A919-3BF0-4F57-90B1-61439B378638}" type="datetimeFigureOut">
              <a:rPr lang="lt-LT" smtClean="0"/>
              <a:t>2016.05.20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0321-DD40-4B0A-AC54-388ECC817AB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8384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2A919-3BF0-4F57-90B1-61439B378638}" type="datetimeFigureOut">
              <a:rPr lang="lt-LT" smtClean="0"/>
              <a:t>2016.05.20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0321-DD40-4B0A-AC54-388ECC817AB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3299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2A919-3BF0-4F57-90B1-61439B378638}" type="datetimeFigureOut">
              <a:rPr lang="lt-LT" smtClean="0"/>
              <a:t>2016.05.20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0321-DD40-4B0A-AC54-388ECC817AB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7580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2A919-3BF0-4F57-90B1-61439B378638}" type="datetimeFigureOut">
              <a:rPr lang="lt-LT" smtClean="0"/>
              <a:t>2016.05.20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0321-DD40-4B0A-AC54-388ECC817AB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564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2A919-3BF0-4F57-90B1-61439B378638}" type="datetimeFigureOut">
              <a:rPr lang="lt-LT" smtClean="0"/>
              <a:t>2016.05.20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0321-DD40-4B0A-AC54-388ECC817AB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7989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2A919-3BF0-4F57-90B1-61439B378638}" type="datetimeFigureOut">
              <a:rPr lang="lt-LT" smtClean="0"/>
              <a:t>2016.05.20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0321-DD40-4B0A-AC54-388ECC817AB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7770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2A919-3BF0-4F57-90B1-61439B378638}" type="datetimeFigureOut">
              <a:rPr lang="lt-LT" smtClean="0"/>
              <a:t>2016.05.20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0321-DD40-4B0A-AC54-388ECC817AB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0241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2A919-3BF0-4F57-90B1-61439B378638}" type="datetimeFigureOut">
              <a:rPr lang="lt-LT" smtClean="0"/>
              <a:t>2016.05.20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0321-DD40-4B0A-AC54-388ECC817AB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7738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2A919-3BF0-4F57-90B1-61439B378638}" type="datetimeFigureOut">
              <a:rPr lang="lt-LT" smtClean="0"/>
              <a:t>2016.05.20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0321-DD40-4B0A-AC54-388ECC817AB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5156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2A919-3BF0-4F57-90B1-61439B378638}" type="datetimeFigureOut">
              <a:rPr lang="lt-LT" smtClean="0"/>
              <a:t>2016.05.20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0321-DD40-4B0A-AC54-388ECC817AB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0422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2A919-3BF0-4F57-90B1-61439B378638}" type="datetimeFigureOut">
              <a:rPr lang="lt-LT" smtClean="0"/>
              <a:t>2016.05.20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D0321-DD40-4B0A-AC54-388ECC817AB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38575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3648" y="3140968"/>
            <a:ext cx="6696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8000" dirty="0">
                <a:solidFill>
                  <a:schemeClr val="bg1"/>
                </a:solidFill>
                <a:latin typeface="Algerian" pitchFamily="82" charset="0"/>
              </a:rPr>
              <a:t>LITHUANIA</a:t>
            </a: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116632"/>
            <a:ext cx="64459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9600" dirty="0" err="1" smtClean="0">
                <a:solidFill>
                  <a:schemeClr val="bg1"/>
                </a:solidFill>
                <a:latin typeface="Algerian" pitchFamily="82" charset="0"/>
              </a:rPr>
              <a:t>Lithuania</a:t>
            </a:r>
            <a:endParaRPr lang="lt-LT" sz="96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40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circle/>
      </p:transition>
    </mc:Choice>
    <mc:Fallback xmlns="">
      <p:transition advClick="0" advTm="1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8100" y="260648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lgerian" pitchFamily="82" charset="0"/>
              </a:rPr>
              <a:t>This world was given by fate to 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7367" y="1343703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lgerian" pitchFamily="82" charset="0"/>
              </a:rPr>
              <a:t>In the autumn, red maples paint it red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2380" y="805094"/>
            <a:ext cx="831641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lgerian" pitchFamily="82" charset="0"/>
              </a:rPr>
              <a:t>Greyish sky, snowy castles and horizons</a:t>
            </a:r>
          </a:p>
          <a:p>
            <a:endParaRPr lang="lt-LT" dirty="0"/>
          </a:p>
        </p:txBody>
      </p:sp>
      <p:sp>
        <p:nvSpPr>
          <p:cNvPr id="6" name="TextBox 5"/>
          <p:cNvSpPr txBox="1"/>
          <p:nvPr/>
        </p:nvSpPr>
        <p:spPr>
          <a:xfrm>
            <a:off x="996752" y="1866923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lgerian" pitchFamily="82" charset="0"/>
              </a:rPr>
              <a:t>And it welcomes everyone</a:t>
            </a:r>
            <a:endParaRPr lang="en-US" sz="28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74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3000">
        <p:circle/>
      </p:transition>
    </mc:Choice>
    <mc:Fallback xmlns="">
      <p:transition spd="slow" advClick="0" advTm="2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77773" y="285769"/>
            <a:ext cx="6260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800" dirty="0" smtClean="0">
                <a:solidFill>
                  <a:schemeClr val="bg1"/>
                </a:solidFill>
                <a:latin typeface="Algerian" pitchFamily="82" charset="0"/>
              </a:rPr>
              <a:t>I</a:t>
            </a:r>
            <a:r>
              <a:rPr lang="lt-LT" sz="2800" dirty="0">
                <a:latin typeface="Algerian" pitchFamily="82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Algerian" pitchFamily="82" charset="0"/>
              </a:rPr>
              <a:t>love it the way it 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27784" y="857984"/>
            <a:ext cx="629716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lgerian" pitchFamily="82" charset="0"/>
              </a:rPr>
              <a:t>Its nature cast a spell upon me</a:t>
            </a:r>
          </a:p>
          <a:p>
            <a:endParaRPr lang="lt-LT" dirty="0"/>
          </a:p>
        </p:txBody>
      </p:sp>
      <p:sp>
        <p:nvSpPr>
          <p:cNvPr id="3" name="TextBox 2"/>
          <p:cNvSpPr txBox="1"/>
          <p:nvPr/>
        </p:nvSpPr>
        <p:spPr>
          <a:xfrm>
            <a:off x="1362943" y="1484784"/>
            <a:ext cx="7594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lgerian" pitchFamily="82" charset="0"/>
              </a:rPr>
              <a:t>And I wish all problems would go away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2738" y="2132856"/>
            <a:ext cx="6730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lgerian" pitchFamily="82" charset="0"/>
              </a:rPr>
              <a:t>This world is the only home for me</a:t>
            </a:r>
          </a:p>
        </p:txBody>
      </p:sp>
    </p:spTree>
    <p:extLst>
      <p:ext uri="{BB962C8B-B14F-4D97-AF65-F5344CB8AC3E}">
        <p14:creationId xmlns:p14="http://schemas.microsoft.com/office/powerpoint/2010/main" val="421979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7000">
        <p:circle/>
      </p:transition>
    </mc:Choice>
    <mc:Fallback xmlns="">
      <p:transition spd="slow" advClick="0" advTm="27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2918" y="4077072"/>
            <a:ext cx="84520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lgerian" pitchFamily="82" charset="0"/>
              </a:rPr>
              <a:t>It is the only meaning in my </a:t>
            </a:r>
            <a:endParaRPr lang="lt-LT" sz="2800" dirty="0" smtClean="0">
              <a:solidFill>
                <a:schemeClr val="bg1"/>
              </a:solidFill>
              <a:latin typeface="Algerian" pitchFamily="82" charset="0"/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Algerian" pitchFamily="82" charset="0"/>
              </a:rPr>
              <a:t>life and nobody’s</a:t>
            </a:r>
            <a:r>
              <a:rPr lang="lt-LT" sz="2800" dirty="0" smtClean="0">
                <a:solidFill>
                  <a:schemeClr val="bg1"/>
                </a:solidFill>
                <a:latin typeface="Algerian" pitchFamily="82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Algerian" pitchFamily="82" charset="0"/>
              </a:rPr>
              <a:t>going to change it</a:t>
            </a:r>
          </a:p>
          <a:p>
            <a:pPr algn="ctr"/>
            <a:endParaRPr lang="en-US" sz="28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786" y="5085184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lgerian" pitchFamily="82" charset="0"/>
              </a:rPr>
              <a:t>For it I gave up everything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35696" y="5661248"/>
            <a:ext cx="6662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lgerian" pitchFamily="82" charset="0"/>
              </a:rPr>
              <a:t>It’s the beginning and it is the end </a:t>
            </a:r>
          </a:p>
        </p:txBody>
      </p:sp>
    </p:spTree>
    <p:extLst>
      <p:ext uri="{BB962C8B-B14F-4D97-AF65-F5344CB8AC3E}">
        <p14:creationId xmlns:p14="http://schemas.microsoft.com/office/powerpoint/2010/main" val="231048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>
        <p:circle/>
      </p:transition>
    </mc:Choice>
    <mc:Fallback xmlns="">
      <p:transition spd="slow" advClick="0" advTm="3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veikslėlis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434" y="3284984"/>
            <a:ext cx="8528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t-LT" sz="2800" dirty="0" err="1" smtClean="0">
                <a:solidFill>
                  <a:schemeClr val="bg1"/>
                </a:solidFill>
                <a:latin typeface="Algerian" pitchFamily="82" charset="0"/>
              </a:rPr>
              <a:t>If</a:t>
            </a:r>
            <a:r>
              <a:rPr lang="en-US" sz="2800" dirty="0" smtClean="0">
                <a:solidFill>
                  <a:schemeClr val="bg1"/>
                </a:solidFill>
                <a:latin typeface="Algerian" pitchFamily="82" charset="0"/>
              </a:rPr>
              <a:t> you are not around on whom I can rely on?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8608" y="3851905"/>
            <a:ext cx="8188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lgerian" pitchFamily="82" charset="0"/>
              </a:rPr>
              <a:t>How can I appreciate the sunshine again?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387" y="4375125"/>
            <a:ext cx="76143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lgerian" pitchFamily="82" charset="0"/>
              </a:rPr>
              <a:t>Where should I search for you? How </a:t>
            </a:r>
            <a:endParaRPr lang="lt-LT" sz="2800" dirty="0" smtClean="0">
              <a:solidFill>
                <a:schemeClr val="bg1"/>
              </a:solidFill>
              <a:latin typeface="Algerian" pitchFamily="82" charset="0"/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Algerian" pitchFamily="82" charset="0"/>
              </a:rPr>
              <a:t>can </a:t>
            </a:r>
            <a:r>
              <a:rPr lang="en-US" sz="2800" dirty="0">
                <a:solidFill>
                  <a:schemeClr val="bg1"/>
                </a:solidFill>
                <a:latin typeface="Algerian" pitchFamily="82" charset="0"/>
              </a:rPr>
              <a:t>I save you?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5346209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lgerian" pitchFamily="82" charset="0"/>
              </a:rPr>
              <a:t>How can I save you from disappearing from my life?</a:t>
            </a:r>
          </a:p>
        </p:txBody>
      </p:sp>
    </p:spTree>
    <p:extLst>
      <p:ext uri="{BB962C8B-B14F-4D97-AF65-F5344CB8AC3E}">
        <p14:creationId xmlns:p14="http://schemas.microsoft.com/office/powerpoint/2010/main" val="259986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0">
        <p:circle/>
      </p:transition>
    </mc:Choice>
    <mc:Fallback xmlns="">
      <p:transition spd="slow" advClick="0" advTm="3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33735" y="1068578"/>
            <a:ext cx="6336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>
              <a:solidFill>
                <a:schemeClr val="bg1"/>
              </a:solidFill>
              <a:latin typeface="Algerian" pitchFamily="82" charset="0"/>
            </a:endParaRPr>
          </a:p>
          <a:p>
            <a:endParaRPr lang="lt-LT" sz="2800" dirty="0">
              <a:latin typeface="Algerian" pitchFamily="82" charset="0"/>
            </a:endParaRPr>
          </a:p>
        </p:txBody>
      </p:sp>
      <p:pic>
        <p:nvPicPr>
          <p:cNvPr id="7" name="Paveikslėlis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44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51112" y="314525"/>
            <a:ext cx="724136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lgerian" pitchFamily="82" charset="0"/>
              </a:rPr>
              <a:t>It is the only meaning in my life and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lgerian" pitchFamily="82" charset="0"/>
              </a:rPr>
              <a:t> nobody’s going to change it</a:t>
            </a:r>
          </a:p>
          <a:p>
            <a:endParaRPr lang="lt-LT" dirty="0"/>
          </a:p>
        </p:txBody>
      </p:sp>
      <p:sp>
        <p:nvSpPr>
          <p:cNvPr id="9" name="TextBox 8"/>
          <p:cNvSpPr txBox="1"/>
          <p:nvPr/>
        </p:nvSpPr>
        <p:spPr>
          <a:xfrm>
            <a:off x="2411760" y="1340768"/>
            <a:ext cx="62646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lgerian" pitchFamily="82" charset="0"/>
              </a:rPr>
              <a:t>For it I gave up everything</a:t>
            </a:r>
          </a:p>
          <a:p>
            <a:endParaRPr lang="lt-LT" dirty="0"/>
          </a:p>
        </p:txBody>
      </p:sp>
      <p:sp>
        <p:nvSpPr>
          <p:cNvPr id="10" name="TextBox 9"/>
          <p:cNvSpPr txBox="1"/>
          <p:nvPr/>
        </p:nvSpPr>
        <p:spPr>
          <a:xfrm>
            <a:off x="2178548" y="2012666"/>
            <a:ext cx="68708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lgerian" pitchFamily="82" charset="0"/>
              </a:rPr>
              <a:t>It’s the beginning and it is the end 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1049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>
        <p:circle/>
      </p:transition>
    </mc:Choice>
    <mc:Fallback xmlns="">
      <p:transition spd="slow" advClick="0" advTm="3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5085184"/>
            <a:ext cx="80192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Algerian" pitchFamily="82" charset="0"/>
              </a:rPr>
              <a:t>When my world will invite me back again</a:t>
            </a:r>
            <a:endParaRPr lang="en-US" sz="28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7605" y="3167390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lgerian" pitchFamily="82" charset="0"/>
              </a:rPr>
              <a:t>Our mutual pain - I will never forget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64491" y="3869467"/>
            <a:ext cx="69391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lgerian" pitchFamily="82" charset="0"/>
              </a:rPr>
              <a:t>But I know, that trees will blossom soon again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47663" y="4823574"/>
            <a:ext cx="6565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lgerian" pitchFamily="82" charset="0"/>
              </a:rPr>
              <a:t>Someday I will turn back to dust</a:t>
            </a:r>
            <a:endParaRPr lang="lt-LT" sz="2800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64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0">
        <p:circle/>
      </p:transition>
    </mc:Choice>
    <mc:Fallback xmlns="">
      <p:transition spd="slow" advClick="0" advTm="3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832" y="-10732"/>
            <a:ext cx="929483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6239" y="5548098"/>
            <a:ext cx="6611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lgerian" pitchFamily="82" charset="0"/>
              </a:rPr>
              <a:t>It’s the beginning and it is the end </a:t>
            </a:r>
            <a:endParaRPr lang="en-US" sz="28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624773" y="4077072"/>
            <a:ext cx="8136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lgerian" pitchFamily="82" charset="0"/>
              </a:rPr>
              <a:t>It is the only meaning in my </a:t>
            </a:r>
            <a:endParaRPr lang="lt-LT" sz="2800" dirty="0" smtClean="0">
              <a:solidFill>
                <a:schemeClr val="bg1"/>
              </a:solidFill>
              <a:latin typeface="Algerian" pitchFamily="82" charset="0"/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Algerian" pitchFamily="82" charset="0"/>
              </a:rPr>
              <a:t>life </a:t>
            </a:r>
            <a:r>
              <a:rPr lang="en-US" sz="2800" dirty="0">
                <a:solidFill>
                  <a:schemeClr val="bg1"/>
                </a:solidFill>
                <a:latin typeface="Algerian" pitchFamily="82" charset="0"/>
              </a:rPr>
              <a:t>and </a:t>
            </a:r>
            <a:r>
              <a:rPr lang="en-US" sz="2800" dirty="0" smtClean="0">
                <a:solidFill>
                  <a:schemeClr val="bg1"/>
                </a:solidFill>
                <a:latin typeface="Algerian" pitchFamily="82" charset="0"/>
              </a:rPr>
              <a:t>nobody’s</a:t>
            </a:r>
            <a:r>
              <a:rPr lang="lt-LT" sz="2800" dirty="0" smtClean="0">
                <a:solidFill>
                  <a:schemeClr val="bg1"/>
                </a:solidFill>
                <a:latin typeface="Algerian" pitchFamily="82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Algerian" pitchFamily="82" charset="0"/>
              </a:rPr>
              <a:t>going to change it</a:t>
            </a:r>
          </a:p>
          <a:p>
            <a:pPr algn="ctr"/>
            <a:endParaRPr lang="en-US" sz="28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1451" y="5024878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lgerian" pitchFamily="82" charset="0"/>
              </a:rPr>
              <a:t>For it I gave up everything</a:t>
            </a:r>
          </a:p>
        </p:txBody>
      </p:sp>
    </p:spTree>
    <p:extLst>
      <p:ext uri="{BB962C8B-B14F-4D97-AF65-F5344CB8AC3E}">
        <p14:creationId xmlns:p14="http://schemas.microsoft.com/office/powerpoint/2010/main" val="342729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0">
        <p:circle/>
      </p:transition>
    </mc:Choice>
    <mc:Fallback xmlns="">
      <p:transition spd="slow" advClick="0" advTm="3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398000" y="5428634"/>
            <a:ext cx="705678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lgerian" pitchFamily="82" charset="0"/>
              </a:rPr>
              <a:t>It’s the beginning and it is the end </a:t>
            </a:r>
          </a:p>
          <a:p>
            <a:pPr algn="ctr"/>
            <a:endParaRPr lang="lt-LT" dirty="0"/>
          </a:p>
        </p:txBody>
      </p:sp>
      <p:pic>
        <p:nvPicPr>
          <p:cNvPr id="2" name="Paveikslėlis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39952" y="4319658"/>
            <a:ext cx="515264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lgerian" pitchFamily="82" charset="0"/>
              </a:rPr>
              <a:t>It is the only meaning in my </a:t>
            </a:r>
            <a:r>
              <a:rPr lang="lt-LT" sz="2800" dirty="0" err="1" smtClean="0">
                <a:solidFill>
                  <a:schemeClr val="bg1"/>
                </a:solidFill>
                <a:latin typeface="Algerian" pitchFamily="82" charset="0"/>
              </a:rPr>
              <a:t>life</a:t>
            </a:r>
            <a:r>
              <a:rPr lang="lt-LT" sz="2800" dirty="0" smtClean="0">
                <a:solidFill>
                  <a:schemeClr val="bg1"/>
                </a:solidFill>
                <a:latin typeface="Algerian" pitchFamily="82" charset="0"/>
              </a:rPr>
              <a:t> </a:t>
            </a:r>
            <a:r>
              <a:rPr lang="lt-LT" sz="2800" dirty="0" err="1">
                <a:solidFill>
                  <a:schemeClr val="bg1"/>
                </a:solidFill>
                <a:latin typeface="Algerian" pitchFamily="82" charset="0"/>
              </a:rPr>
              <a:t>and</a:t>
            </a:r>
            <a:r>
              <a:rPr lang="lt-LT" sz="2800" dirty="0">
                <a:solidFill>
                  <a:schemeClr val="bg1"/>
                </a:solidFill>
                <a:latin typeface="Algerian" pitchFamily="82" charset="0"/>
              </a:rPr>
              <a:t> </a:t>
            </a:r>
            <a:r>
              <a:rPr lang="lt-LT" sz="2800" dirty="0" err="1" smtClean="0">
                <a:solidFill>
                  <a:schemeClr val="bg1"/>
                </a:solidFill>
                <a:latin typeface="Algerian" pitchFamily="82" charset="0"/>
              </a:rPr>
              <a:t>nobody’s</a:t>
            </a:r>
            <a:r>
              <a:rPr lang="lt-LT" sz="2800" dirty="0">
                <a:solidFill>
                  <a:schemeClr val="bg1"/>
                </a:solidFill>
                <a:latin typeface="Algerian" pitchFamily="82" charset="0"/>
              </a:rPr>
              <a:t> </a:t>
            </a:r>
            <a:r>
              <a:rPr lang="lt-LT" sz="2800" dirty="0" err="1" smtClean="0">
                <a:solidFill>
                  <a:schemeClr val="bg1"/>
                </a:solidFill>
                <a:latin typeface="Algerian" pitchFamily="82" charset="0"/>
              </a:rPr>
              <a:t>going</a:t>
            </a:r>
            <a:r>
              <a:rPr lang="lt-LT" sz="2800" dirty="0" smtClean="0">
                <a:solidFill>
                  <a:schemeClr val="bg1"/>
                </a:solidFill>
                <a:latin typeface="Algerian" pitchFamily="82" charset="0"/>
              </a:rPr>
              <a:t> </a:t>
            </a:r>
            <a:r>
              <a:rPr lang="lt-LT" sz="2800" dirty="0">
                <a:solidFill>
                  <a:schemeClr val="bg1"/>
                </a:solidFill>
                <a:latin typeface="Algerian" pitchFamily="82" charset="0"/>
              </a:rPr>
              <a:t>to </a:t>
            </a:r>
            <a:r>
              <a:rPr lang="lt-LT" sz="2800" dirty="0" err="1">
                <a:solidFill>
                  <a:schemeClr val="bg1"/>
                </a:solidFill>
                <a:latin typeface="Algerian" pitchFamily="82" charset="0"/>
              </a:rPr>
              <a:t>change</a:t>
            </a:r>
            <a:r>
              <a:rPr lang="lt-LT" sz="2800" dirty="0">
                <a:solidFill>
                  <a:schemeClr val="bg1"/>
                </a:solidFill>
                <a:latin typeface="Algerian" pitchFamily="82" charset="0"/>
              </a:rPr>
              <a:t> it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35896" y="5590916"/>
            <a:ext cx="5234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lgerian" pitchFamily="82" charset="0"/>
              </a:rPr>
              <a:t>For it I gave up everything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32895" y="5981651"/>
            <a:ext cx="6611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lgerian" pitchFamily="82" charset="0"/>
              </a:rPr>
              <a:t>It’s the beginning and it is the end </a:t>
            </a:r>
          </a:p>
        </p:txBody>
      </p:sp>
    </p:spTree>
    <p:extLst>
      <p:ext uri="{BB962C8B-B14F-4D97-AF65-F5344CB8AC3E}">
        <p14:creationId xmlns:p14="http://schemas.microsoft.com/office/powerpoint/2010/main" val="319122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2000">
        <p:circle/>
      </p:transition>
    </mc:Choice>
    <mc:Fallback xmlns="">
      <p:transition spd="slow" advClick="0" advTm="32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258</Words>
  <Application>Microsoft Office PowerPoint</Application>
  <PresentationFormat>Demonstracija ekrane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9</vt:i4>
      </vt:variant>
    </vt:vector>
  </HeadingPairs>
  <TitlesOfParts>
    <vt:vector size="10" baseType="lpstr">
      <vt:lpstr>Office tema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pristatymas</dc:title>
  <dc:creator>Mokinys</dc:creator>
  <cp:lastModifiedBy>Vartotojas</cp:lastModifiedBy>
  <cp:revision>31</cp:revision>
  <dcterms:created xsi:type="dcterms:W3CDTF">2016-05-18T11:04:02Z</dcterms:created>
  <dcterms:modified xsi:type="dcterms:W3CDTF">2016-05-20T17:26:40Z</dcterms:modified>
</cp:coreProperties>
</file>